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83" r:id="rId3"/>
    <p:sldMasterId id="2147483795" r:id="rId4"/>
    <p:sldMasterId id="2147483807" r:id="rId5"/>
    <p:sldMasterId id="2147483831" r:id="rId6"/>
    <p:sldMasterId id="2147483843" r:id="rId7"/>
    <p:sldMasterId id="2147483855" r:id="rId8"/>
    <p:sldMasterId id="2147483867" r:id="rId9"/>
    <p:sldMasterId id="2147483879" r:id="rId10"/>
  </p:sldMasterIdLst>
  <p:notesMasterIdLst>
    <p:notesMasterId r:id="rId108"/>
  </p:notesMasterIdLst>
  <p:handoutMasterIdLst>
    <p:handoutMasterId r:id="rId109"/>
  </p:handoutMasterIdLst>
  <p:sldIdLst>
    <p:sldId id="269" r:id="rId11"/>
    <p:sldId id="303" r:id="rId12"/>
    <p:sldId id="302" r:id="rId13"/>
    <p:sldId id="304" r:id="rId14"/>
    <p:sldId id="305" r:id="rId15"/>
    <p:sldId id="285" r:id="rId16"/>
    <p:sldId id="353" r:id="rId17"/>
    <p:sldId id="351" r:id="rId18"/>
    <p:sldId id="352" r:id="rId19"/>
    <p:sldId id="288" r:id="rId20"/>
    <p:sldId id="289" r:id="rId21"/>
    <p:sldId id="290" r:id="rId22"/>
    <p:sldId id="291" r:id="rId23"/>
    <p:sldId id="292" r:id="rId24"/>
    <p:sldId id="293" r:id="rId25"/>
    <p:sldId id="354" r:id="rId26"/>
    <p:sldId id="392" r:id="rId27"/>
    <p:sldId id="393" r:id="rId28"/>
    <p:sldId id="394" r:id="rId29"/>
    <p:sldId id="395" r:id="rId30"/>
    <p:sldId id="396" r:id="rId31"/>
    <p:sldId id="397" r:id="rId32"/>
    <p:sldId id="405" r:id="rId33"/>
    <p:sldId id="399" r:id="rId34"/>
    <p:sldId id="400" r:id="rId35"/>
    <p:sldId id="401" r:id="rId36"/>
    <p:sldId id="402" r:id="rId37"/>
    <p:sldId id="403" r:id="rId38"/>
    <p:sldId id="404" r:id="rId39"/>
    <p:sldId id="341" r:id="rId40"/>
    <p:sldId id="363" r:id="rId41"/>
    <p:sldId id="364" r:id="rId42"/>
    <p:sldId id="365" r:id="rId43"/>
    <p:sldId id="366" r:id="rId44"/>
    <p:sldId id="367" r:id="rId45"/>
    <p:sldId id="368" r:id="rId46"/>
    <p:sldId id="294" r:id="rId47"/>
    <p:sldId id="261" r:id="rId48"/>
    <p:sldId id="262" r:id="rId49"/>
    <p:sldId id="263" r:id="rId50"/>
    <p:sldId id="369" r:id="rId51"/>
    <p:sldId id="379" r:id="rId52"/>
    <p:sldId id="380" r:id="rId53"/>
    <p:sldId id="381" r:id="rId54"/>
    <p:sldId id="382" r:id="rId55"/>
    <p:sldId id="383" r:id="rId56"/>
    <p:sldId id="385" r:id="rId57"/>
    <p:sldId id="386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413" r:id="rId80"/>
    <p:sldId id="414" r:id="rId81"/>
    <p:sldId id="415" r:id="rId82"/>
    <p:sldId id="416" r:id="rId83"/>
    <p:sldId id="417" r:id="rId84"/>
    <p:sldId id="418" r:id="rId85"/>
    <p:sldId id="419" r:id="rId86"/>
    <p:sldId id="266" r:id="rId87"/>
    <p:sldId id="267" r:id="rId88"/>
    <p:sldId id="268" r:id="rId89"/>
    <p:sldId id="296" r:id="rId90"/>
    <p:sldId id="319" r:id="rId91"/>
    <p:sldId id="297" r:id="rId92"/>
    <p:sldId id="320" r:id="rId93"/>
    <p:sldId id="298" r:id="rId94"/>
    <p:sldId id="321" r:id="rId95"/>
    <p:sldId id="299" r:id="rId96"/>
    <p:sldId id="322" r:id="rId97"/>
    <p:sldId id="300" r:id="rId98"/>
    <p:sldId id="301" r:id="rId99"/>
    <p:sldId id="323" r:id="rId100"/>
    <p:sldId id="412" r:id="rId101"/>
    <p:sldId id="406" r:id="rId102"/>
    <p:sldId id="407" r:id="rId103"/>
    <p:sldId id="408" r:id="rId104"/>
    <p:sldId id="409" r:id="rId105"/>
    <p:sldId id="410" r:id="rId106"/>
    <p:sldId id="411" r:id="rId10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1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102" Type="http://schemas.openxmlformats.org/officeDocument/2006/relationships/slide" Target="slides/slide92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45315B0-747B-4244-A99E-5CAF2FFA6C2F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8FC46EE-C37B-4E81-88C7-70F1F9C894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945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A9DE9-2713-4DC9-9DE1-08791D7E73F0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2CD7F-1CF0-4BD8-804F-FEAA21127D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0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15A6B1-9EE5-4353-97F0-24070E083797}" type="slidenum">
              <a:rPr lang="it-IT" smtClean="0">
                <a:latin typeface="Times"/>
              </a:rPr>
              <a:pPr>
                <a:defRPr/>
              </a:pPr>
              <a:t>47</a:t>
            </a:fld>
            <a:endParaRPr lang="it-IT" smtClean="0">
              <a:latin typeface="Time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5389A-9907-410A-B8B1-3026E7DD9B00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386A3-30CB-4D2C-867B-FDFFBB5DDF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A002A-276B-4E02-A61C-DCE47648BEB6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608F6-87CD-4247-A5C0-3B333C479E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1C39-A8EA-4C9D-9531-122120024060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F2AA2-E3B2-4859-BC9A-50011E545C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05F4-B385-430B-9E88-EFAA773C57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AA32-2E7C-445B-836B-9A105A3756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44A56-82B6-4070-9EFC-F4DAF44091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2D4D-9FB3-423C-8D05-D4F07DDC24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6019-812D-439F-8502-75B454DBF9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EA0AA-6E15-4778-9581-77E7193B2E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2087-086E-49DD-8959-FC40BA4B74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9899A-CB80-415D-BD18-A8E76A2AC4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E5BB-0F0C-425C-B8FF-3F6FFEBDCD56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01A1E-E991-41A2-ACD3-69C95A85DE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40D6A-E6B2-4561-803D-6F2027DDA6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AEFB-786B-46F5-B55B-F9D7CED4A0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522AD-043B-46D2-9637-A613E437E6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3A05-6D13-4011-841E-123FA28583A1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95D0-92C1-4E6F-9BB2-9B36FAC60A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B5F06-5D72-4066-9245-4D6A719F7A48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C23B-0045-48D1-AB5A-BB78D9649A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4A88-2C81-42DE-8D95-0AA284FAB509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BED9-C78B-40E8-B150-C2706B26FD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62D7-BC3B-4316-879D-94879918A62C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614D-984B-4902-9529-E57D7DED3F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2FED-5F74-4F4E-B2CB-3C546FD14AF7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8D509-F108-4825-A940-CF037FD8DF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689B-BBB3-414F-BB0A-AAF76936BB51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195C3-A041-4D22-AA11-DD9658E24C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C01C0-896E-432E-B2E3-92535E9F5FE3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918D3-D9BB-4C97-B4D4-E1A838060B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4C4E5-42BC-49BA-8377-146806F66749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04B8-76AD-422B-9C20-D8B05FD353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F560D-6479-4D5A-BCFF-2ECBCAE95517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CF624-E08C-47C4-BE3D-B7A64E10BE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F46A-EB83-4F56-A5D1-A8D4A7B7B91E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8BE4-94EC-4039-ACD6-9EE8F4491D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9525-9048-463A-AF10-CF25E225E2D5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10698-9E7F-4A60-8495-0CA0427E8E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CC4B-2CEE-42A5-8A9E-D95DB129AFD2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9AE8-5FBB-48EF-8D61-38CA3CC246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800BF-56FD-4C83-A5F0-61FD25556E07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3D695-26EE-4EA1-9D12-2C0A973DC9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12C0-FF74-40D6-AE90-5085F6257253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1503-1810-4B1F-99AE-F61898AF00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40EC7-9BE8-4168-94C7-6B39904DE91F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8A566-E15A-4612-980A-C587064C4D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9184C-781A-425C-B112-3A2CFBAFAE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28AB2-5E7C-430A-A5F4-73D4F3DBAF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E733D-D2F9-4E09-893C-F6F8B899A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35C5-05BF-4CFB-B344-CE183C37E60C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3B68-FA18-44AB-B942-61B52D5C6E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88AD-FA15-4591-B852-2053DF5A07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BFE8-E452-4045-89A8-D15C432A72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BB0BE-E96E-40A8-B187-D74877A103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D0C0-6E08-49CD-B7A3-FFE1BF861D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C0C83-E74A-459B-BCAD-DB2647FE31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E7E0-7302-4EDE-BB48-BBBC9139A4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A92F2-7FEF-4F76-9449-AEAD02C90C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D26F1-1C18-4262-8791-1A814803E4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C12D-DFD7-4D87-9076-58493AF056F0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2885-CA96-408A-AE26-B626418F7D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FE1C-BC8D-42D1-B027-F0FCB4957100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6CF9-E16E-4089-A3DA-04CDFB3BAF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F081-B042-4524-AB69-EF7E398C4D55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61329-8991-4ED3-9B78-85CCFE1213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C3E5-717F-4E4B-B2C4-C08C98FC4AC6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985-853E-46E3-9000-5C46A8A5F3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D9E2-A9A9-4FC9-9D71-5271A15979C9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33A21-946C-4607-A583-16D260F364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5B8D-8B3B-441D-A621-2E85A2E7A14F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7E4A0-D64F-49AF-BB52-9B13DBFE30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5B3F-EA63-49D9-A1C1-8C8FCA3304FD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4FEA-87A1-420E-BE36-EE00CE95C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9AF8-7E19-4475-B84A-7E47EFDC911E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FA50F-A503-430E-9C5A-3A85E2D61D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DD20-A657-4A67-8A5C-FC66011E8603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FC11-765C-4ED6-8245-9542516737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981B7-F5DD-4D31-AFEF-3F2A18FC27E2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D0D4-5451-44D0-AEA9-A6CFA15FC5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EE8EE-16EB-46CA-9CA7-DA2505E572CB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64F5D-366D-4BC7-8179-2BE7E061F2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271B-7599-4C38-A029-48AAC779F7B6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7FDA-92D6-4145-AA11-1EA3EBB36C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823F4-0176-4B9A-BF59-7AF058DA2CF2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DFD7D-5582-4901-BE95-18B5A82E5D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F28EB-F2A4-49E8-A406-CAF079F697E1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65FCC-C684-4F3E-8178-0FB008C8ED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88449-AB70-4EEF-94B8-B990F9BA4FC3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B772-8365-4840-9560-40D29D0C31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E08CE-6A34-460B-8D28-27E8D2DB86AF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F51AD-6524-4932-810D-9331B1C1E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01D10-BDA3-44C4-9BB3-83C456C61343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28017-48E3-4268-B71A-B0364CA4B2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FAC19-DBE1-4254-AE08-B49B8B920A7B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7A7C6-E7C0-4496-A931-38B944233A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A42AB-39EF-4F8A-8A00-CAD661D5A1CE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F947-0F99-44C1-81E3-BB14E54C7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AD137-376F-4BEF-9F4E-37E66210BED5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C9A3-FF08-4949-972E-B634BB8BFB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6CC36-AE8E-424C-9238-D86AC9E8D27E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CCFF2-3E68-4E9B-AEF6-15BA34D534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D15B-64BB-451F-9E8B-ABCDBECEB947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1D85D-9393-4C21-AE81-354C221A7D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83D46-B63B-48F5-9A70-C61E5B893A6D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96CE-802D-49F4-9F37-F1B6C50CA5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3939-4F5C-4BE6-B491-4566CE7C5671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34EDD-5388-4EF7-9FB8-BE233B5333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CD6136-A89D-4D0D-85B7-358B32D6A113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30DF59-D7C4-4911-903C-A9E09ADBDE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6E08AE3-734A-4B55-A340-4E55CA351C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FD4F5F77-FFC4-4C4F-88C4-3FA31F8DE4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5F2B71-15DB-4341-9489-F245EA4CC169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A0A706-1ED0-4A13-95D4-A311DA8FAB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7A81-02DE-4EB0-B1E6-464C9891E54A}" type="datetimeFigureOut">
              <a:rPr lang="it-IT" smtClean="0"/>
              <a:pPr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FE5C054-8599-4178-96BA-84D188FC71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CA5E9-3D47-4C72-AC57-93AFEBD6CEC7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F53B1-96CF-4414-878E-786BCACE68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113642D-F8D7-4C01-A2EC-CF4D2C83A8CB}" type="datetimeFigureOut">
              <a:rPr lang="it-IT"/>
              <a:pPr>
                <a:defRPr/>
              </a:pPr>
              <a:t>22/10/2016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2D4BE36-37C9-46CD-9E60-D71F018226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072063" y="4214813"/>
            <a:ext cx="3929062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Festa di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Sant’</a:t>
            </a:r>
            <a:r>
              <a:rPr lang="it-IT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Allucio</a:t>
            </a:r>
            <a:endParaRPr lang="it-IT" sz="4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di Pescia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86375" y="2286000"/>
            <a:ext cx="35004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23 </a:t>
            </a:r>
            <a:r>
              <a:rPr lang="it-IT" sz="48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ottobre </a:t>
            </a:r>
            <a:r>
              <a:rPr lang="it-IT" sz="48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2016</a:t>
            </a:r>
            <a:endParaRPr lang="it-IT" sz="4800" b="1" kern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0" y="0"/>
            <a:ext cx="38576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di Pescia</a:t>
            </a: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  <p:pic>
        <p:nvPicPr>
          <p:cNvPr id="14341" name="Picture 2" descr="M:\01 Disegni da copiare\Santi\Allucio Stefanelli col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-17463"/>
            <a:ext cx="47148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1" descr="Pasqua 2007 0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-142875"/>
            <a:ext cx="4143375" cy="37861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2928938"/>
            <a:ext cx="4214812" cy="317023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benediciamo, rendiamo grazie per la tua infinita bontà.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 descr="Pasqua 2007 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14938" y="3143250"/>
            <a:ext cx="3500437" cy="19383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14438" y="5534025"/>
            <a:ext cx="621506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abbi pietà,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 di noi.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 descr="Pasqua 2007 0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-142875"/>
            <a:ext cx="4214813" cy="37861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143250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glorifichiamo, rendiamo grazie per la tua infinita bontà.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 descr="Pasqua 2007 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500562" cy="56324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 che togli i peccati del mondo, accogli la nostra supplica. Tu che siedi alla destra del Padre, abbi pietà,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di noi, pietà di noi.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 descr="Pasqua 2007 0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0"/>
            <a:ext cx="8786812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Preghiamo.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onnipotente, che hai dato a sant'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la grazia di una carità operosa verso gli infermi; fa' che imitandolo nel servizio dei fratelli possiamo essere annoverati fra gli eletti nel regno dei cieli. Per il nostro Signore Gesù Cristo, tuo Figlio, che è Dio, e vive e regna con te, nell'unità dello Spirito Santo, per tutti i secoli dei secoli.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Amen.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0"/>
            <a:ext cx="8715436" cy="5632311"/>
          </a:xfrm>
          <a:prstGeom prst="rect">
            <a:avLst/>
          </a:prstGeom>
          <a:solidFill>
            <a:srgbClr val="FFFF99">
              <a:alpha val="52941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libro del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Siracide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it-IT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Signore è giudice e per lui non c’è preferenza di persone. Non è parziale a danno del povero e ascolta la preghiera dell’oppresso. Non trascura la supplica dell’orfano, né la vedova, quando si sfoga nel lamento.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6863417"/>
          </a:xfrm>
          <a:prstGeom prst="rect">
            <a:avLst/>
          </a:prstGeom>
          <a:solidFill>
            <a:srgbClr val="FFFF99">
              <a:alpha val="54118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</a:rPr>
              <a:t>Chi la soccorre è accolto con benevolenza, la sua preghiera arriva fino alle nubi. La preghiera del povero attraversa le nubi né si quieta finché non sia arrivata; non desiste finché l’Altissimo non sia intervenuto e abbia reso soddisfazione ai giusti e ristabilito l’equità.</a:t>
            </a:r>
          </a:p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Parola di Dio.     </a:t>
            </a:r>
          </a:p>
          <a:p>
            <a:pPr lvl="0" algn="r" eaLnBrk="0" hangingPunct="0"/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Rendiamo grazie a Dio.</a:t>
            </a:r>
            <a:endParaRPr lang="it-IT" sz="4000" dirty="0" smtClean="0">
              <a:solidFill>
                <a:prstClr val="black"/>
              </a:solidFill>
            </a:endParaRPr>
          </a:p>
          <a:p>
            <a:r>
              <a:rPr lang="it-IT" sz="4000" dirty="0" smtClean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0"/>
            <a:ext cx="751372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dirty="0">
                <a:solidFill>
                  <a:schemeClr val="bg1"/>
                </a:solidFill>
              </a:rPr>
              <a:t> </a:t>
            </a:r>
            <a:r>
              <a:rPr lang="ca-ES" sz="6600" b="1" dirty="0">
                <a:solidFill>
                  <a:srgbClr val="0000FF"/>
                </a:solidFill>
              </a:rPr>
              <a:t>Salmo </a:t>
            </a:r>
            <a:r>
              <a:rPr lang="ca-ES" sz="6600" b="1" dirty="0" smtClean="0">
                <a:solidFill>
                  <a:srgbClr val="0000FF"/>
                </a:solidFill>
              </a:rPr>
              <a:t>responsoriale</a:t>
            </a:r>
          </a:p>
          <a:p>
            <a:pPr>
              <a:defRPr/>
            </a:pPr>
            <a:r>
              <a:rPr lang="ca-ES" sz="2800" b="1" dirty="0" smtClean="0">
                <a:solidFill>
                  <a:srgbClr val="99CCFF"/>
                </a:solidFill>
              </a:rPr>
              <a:t> </a:t>
            </a:r>
            <a:endParaRPr lang="ca-ES" sz="6600" b="1" dirty="0">
              <a:solidFill>
                <a:srgbClr val="99CCFF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714349" y="3714752"/>
            <a:ext cx="8215369" cy="3170099"/>
          </a:xfrm>
          <a:prstGeom prst="rect">
            <a:avLst/>
          </a:prstGeom>
          <a:solidFill>
            <a:srgbClr val="CCFFCC">
              <a:alpha val="6117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Benedirò il Signore in ogni tempo, sulla mia bocca sempre la sua lode. Io mi glorio nel Signore: i poveri ascoltino e si rallegrino.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571736" y="1142984"/>
            <a:ext cx="5599610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Il povero grida </a:t>
            </a:r>
          </a:p>
          <a:p>
            <a:r>
              <a:rPr lang="it-IT" sz="4000" b="1" dirty="0" smtClean="0">
                <a:solidFill>
                  <a:schemeClr val="bg1"/>
                </a:solidFill>
              </a:rPr>
              <a:t>e il Signore lo ascolta.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  <p:bldP spid="4105" grpId="0" animBg="1" autoUpdateAnimBg="0"/>
      <p:bldP spid="410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714620"/>
            <a:ext cx="900115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CAMMINIAMO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85787" y="3286124"/>
            <a:ext cx="8072493" cy="3170099"/>
          </a:xfrm>
          <a:prstGeom prst="rect">
            <a:avLst/>
          </a:prstGeom>
          <a:solidFill>
            <a:srgbClr val="008000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volto del Signore contro i malfattori, per eliminarne dalla terra il ricordo. Gridano e il Signore li ascolta, li libera da tutte le loro angosce.</a:t>
            </a:r>
            <a:r>
              <a:rPr lang="it-IT" sz="4000" dirty="0" smtClean="0"/>
              <a:t> </a:t>
            </a:r>
            <a:endParaRPr lang="ca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571736" y="1142984"/>
            <a:ext cx="5599610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Il povero grida </a:t>
            </a:r>
          </a:p>
          <a:p>
            <a:r>
              <a:rPr lang="it-IT" sz="4000" b="1" dirty="0" smtClean="0">
                <a:solidFill>
                  <a:schemeClr val="bg1"/>
                </a:solidFill>
              </a:rPr>
              <a:t>e il Signore lo ascolta.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 autoUpdateAnimBg="0"/>
      <p:bldP spid="6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93536" y="3357562"/>
            <a:ext cx="8521868" cy="3170099"/>
          </a:xfrm>
          <a:prstGeom prst="rect">
            <a:avLst/>
          </a:prstGeom>
          <a:solidFill>
            <a:srgbClr val="FFCC99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Signore è vicino a chi ha il cuore spezzato, egli salva gli spiriti affranti. Il Signore riscatta la vita dei suoi servi; non sarà condannato chi in lui si rifugia.</a:t>
            </a:r>
            <a:endParaRPr lang="ca-ES" sz="4000" b="1" dirty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71736" y="1142984"/>
            <a:ext cx="5599610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Il povero grida </a:t>
            </a:r>
          </a:p>
          <a:p>
            <a:r>
              <a:rPr lang="it-IT" sz="4000" b="1" dirty="0" smtClean="0">
                <a:solidFill>
                  <a:schemeClr val="bg1"/>
                </a:solidFill>
              </a:rPr>
              <a:t>e il Signore lo ascolta.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i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85917" y="3106738"/>
            <a:ext cx="73580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</a:rPr>
              <a:t>Dio ha riconciliato </a:t>
            </a:r>
          </a:p>
          <a:p>
            <a:r>
              <a:rPr lang="it-IT" sz="4800" b="1" dirty="0" smtClean="0">
                <a:solidFill>
                  <a:srgbClr val="FF0000"/>
                </a:solidFill>
              </a:rPr>
              <a:t>a sé il mondo in Cristo, affidando a noi </a:t>
            </a:r>
          </a:p>
          <a:p>
            <a:r>
              <a:rPr lang="it-IT" sz="4800" b="1" dirty="0" smtClean="0">
                <a:solidFill>
                  <a:srgbClr val="FF0000"/>
                </a:solidFill>
              </a:rPr>
              <a:t>la parola della riconciliazione.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85720" y="0"/>
            <a:ext cx="87154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quel tempo, Gesù disse ancora questa parabola per alcuni che avevano l’intima presunzione di essere giusti e disprezzavano gli altri: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0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«Due uomini salirono al tempio a pregare: uno era fariseo e l’altro pubblicano.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0"/>
            <a:ext cx="8858280" cy="5016758"/>
          </a:xfrm>
          <a:prstGeom prst="rect">
            <a:avLst/>
          </a:prstGeom>
          <a:solidFill>
            <a:srgbClr val="FFFF99">
              <a:alpha val="50980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fariseo, stando in piedi, pregava così tra sé: “O Dio, ti ringrazio perché non sono come gli altri uomini, ladri, ingiusti, </a:t>
            </a:r>
            <a:r>
              <a:rPr lang="it-IT" sz="4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adùlteri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e neppure come questo pubblicano. Digiuno due volte alla settimana e pago le decime di tutto quello che possiedo”.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02" y="3357562"/>
            <a:ext cx="8643998" cy="3170099"/>
          </a:xfrm>
          <a:prstGeom prst="rect">
            <a:avLst/>
          </a:prstGeom>
          <a:solidFill>
            <a:srgbClr val="FFFF99">
              <a:alpha val="50980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pubblicano invece, fermatosi a distanza, non osava nemmeno alzare gli occhi al cielo, ma si batteva il petto dicendo: “O Dio, abbi pietà di me peccatore”.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2500306"/>
            <a:ext cx="8501122" cy="2554545"/>
          </a:xfrm>
          <a:prstGeom prst="rect">
            <a:avLst/>
          </a:prstGeom>
          <a:solidFill>
            <a:srgbClr val="FFFF99">
              <a:alpha val="50980"/>
            </a:srgbClr>
          </a:solidFill>
        </p:spPr>
        <p:txBody>
          <a:bodyPr wrap="square">
            <a:spAutoFit/>
          </a:bodyPr>
          <a:lstStyle/>
          <a:p>
            <a:pPr lvl="0" algn="just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Io vi dico: questi, a differenza dell’altro, tornò a casa sua giustificato, perché chiunque si esalta sarà umiliato, chi invece si umilia sarà esaltato». </a:t>
            </a:r>
            <a:endParaRPr lang="it-IT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434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89"/>
            <a:ext cx="4929222" cy="5792449"/>
          </a:xfrm>
          <a:prstGeom prst="rect">
            <a:avLst/>
          </a:prstGeom>
        </p:spPr>
      </p:pic>
      <p:sp>
        <p:nvSpPr>
          <p:cNvPr id="56322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6323" name="WordArt 6"/>
          <p:cNvSpPr>
            <a:spLocks noChangeArrowheads="1" noChangeShapeType="1" noTextEdit="1"/>
          </p:cNvSpPr>
          <p:nvPr/>
        </p:nvSpPr>
        <p:spPr bwMode="auto">
          <a:xfrm>
            <a:off x="5429256" y="21429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2940"/>
          <a:stretch>
            <a:fillRect/>
          </a:stretch>
        </p:blipFill>
        <p:spPr bwMode="auto">
          <a:xfrm>
            <a:off x="1500188" y="2143125"/>
            <a:ext cx="6072187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214313"/>
            <a:ext cx="87868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Camminiamo sulla strada che han percorso i santi tuoi: tutti ci ritroveremo dove eterno splende il sol.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:\01 Disegni da copiare\Santi\Allucio Stefanelli col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0"/>
            <a:ext cx="47148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2000240"/>
            <a:ext cx="832208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SE </a:t>
            </a:r>
            <a:r>
              <a:rPr lang="it-IT" sz="9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MI</a:t>
            </a:r>
            <a:r>
              <a:rPr lang="it-IT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 ACCOGLI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 le mani non ho niente, spero che mi accoglierai: chiedo solo di restare accanto a te. Sono ricco solamente dell'amore che mi dai; è per quelli che non l'hanno avuto mai.</a:t>
            </a:r>
          </a:p>
        </p:txBody>
      </p:sp>
      <p:pic>
        <p:nvPicPr>
          <p:cNvPr id="48131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3" y="2519363"/>
            <a:ext cx="2928937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nella tua camminerò.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1946275"/>
            <a:ext cx="51435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dei santi tuoi la grande schiera arriverà, o Signor, come vorrei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ci fosse un posto per me.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63" y="0"/>
            <a:ext cx="864393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Io ti prego con il cuore, so che tu mi ascolterai: tieni forte la mia fede più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mai. Tieni accesa la mia luce fino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 giorno che tu sai: con i miei fratelli incontro a te verrò.</a:t>
            </a:r>
          </a:p>
        </p:txBody>
      </p:sp>
      <p:pic>
        <p:nvPicPr>
          <p:cNvPr id="50179" name="Picture 12" descr="http://tillilh9821.altervista.org/albums/userpics/10001/fractalRoses_by_love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313" y="2500313"/>
            <a:ext cx="46116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9" descr="l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643712" cy="255428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28" descr="resus8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rodolfopapa.it/images/galleria/pittura/B029%20GIUDIZIO%20UNIVERS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71713"/>
            <a:ext cx="91440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risuonerà la tromba che tutti chiamerà, o Signore, come vorrei che ci fosse un posto per me.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 i="1"/>
              <a:t>entra </a:t>
            </a:r>
          </a:p>
          <a:p>
            <a:r>
              <a:rPr lang="it-IT" sz="6600" b="1" i="1"/>
              <a:t>nel </a:t>
            </a:r>
          </a:p>
          <a:p>
            <a:r>
              <a:rPr lang="it-IT" sz="6600" b="1" i="1"/>
              <a:t>cuore, </a:t>
            </a:r>
            <a:endParaRPr lang="it-IT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La pace, la carità e la fede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da parte di Dio Padre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del Signore nostro Gesù Cristo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siano con tutti voi.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/>
          <a:srcRect t="8240"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 i="1"/>
              <a:t> Ora </a:t>
            </a:r>
          </a:p>
          <a:p>
            <a:r>
              <a:rPr lang="it-IT" sz="6600" b="1" i="1"/>
              <a:t>  ti </a:t>
            </a:r>
          </a:p>
          <a:p>
            <a:r>
              <a:rPr lang="it-IT" sz="6600" b="1" i="1"/>
              <a:t>  stringo </a:t>
            </a:r>
          </a:p>
          <a:p>
            <a:r>
              <a:rPr lang="it-IT" sz="6600" b="1" i="1"/>
              <a:t>la mano </a:t>
            </a:r>
            <a:endParaRPr lang="it-IT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/>
          <a:srcRect b="12498"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 t="9589"/>
          <a:stretch>
            <a:fillRect/>
          </a:stretch>
        </p:blipFill>
        <p:spPr bwMode="auto">
          <a:xfrm>
            <a:off x="0" y="857250"/>
            <a:ext cx="91662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63492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5763"/>
            <a:ext cx="9144000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 i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 i="1"/>
              <a:t>entra </a:t>
            </a:r>
          </a:p>
          <a:p>
            <a:r>
              <a:rPr lang="it-IT" sz="6600" b="1" i="1"/>
              <a:t>nel </a:t>
            </a:r>
          </a:p>
          <a:p>
            <a:r>
              <a:rPr lang="it-IT" sz="6600" b="1" i="1"/>
              <a:t>cuore, </a:t>
            </a:r>
            <a:endParaRPr lang="it-IT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/>
          <a:srcRect t="8240"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 i="1"/>
              <a:t> Ora </a:t>
            </a:r>
          </a:p>
          <a:p>
            <a:r>
              <a:rPr lang="it-IT" sz="6600" b="1" i="1"/>
              <a:t>  ti </a:t>
            </a:r>
          </a:p>
          <a:p>
            <a:r>
              <a:rPr lang="it-IT" sz="6600" b="1" i="1"/>
              <a:t>  stringo </a:t>
            </a:r>
          </a:p>
          <a:p>
            <a:r>
              <a:rPr lang="it-IT" sz="6600" b="1" i="1"/>
              <a:t>la mano </a:t>
            </a:r>
            <a:endParaRPr lang="it-IT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/>
          <a:srcRect b="12498"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 i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3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Agnello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8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15495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214554"/>
            <a:ext cx="868282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VITA SENZA FINE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3" y="1787525"/>
            <a:ext cx="3786187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643063" y="0"/>
            <a:ext cx="707231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Avevo tanta voglia di viaggiare,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d’andar verso una vita senza fine.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Allora ho chiesto a Dio: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Qual è il segreto?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mi ha risposto: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Vieni dietro 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8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00563" y="1785938"/>
            <a:ext cx="4643437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t’insegnerò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dell’amore e sentirai la pace dentro il cuore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143250" y="0"/>
            <a:ext cx="585787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Abbraccia la tua croce ogni giorno e portala nel mondo, ovunque vai;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calzespigu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5"/>
            <a:ext cx="5143500" cy="38576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286000" y="142875"/>
            <a:ext cx="68580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 ho lasciato tutta la mia vita nel pane e nel vino consacrati perché tu possa fare comunione e rimanere sempre unito 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positiva7"/>
          <p:cNvPicPr>
            <a:picLocks noChangeAspect="1" noChangeArrowheads="1"/>
          </p:cNvPicPr>
          <p:nvPr/>
        </p:nvPicPr>
        <p:blipFill>
          <a:blip r:embed="rId2"/>
          <a:srcRect l="29819" r="18675"/>
          <a:stretch>
            <a:fillRect/>
          </a:stretch>
        </p:blipFill>
        <p:spPr bwMode="auto">
          <a:xfrm>
            <a:off x="-142875" y="0"/>
            <a:ext cx="4710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72000" y="0"/>
            <a:ext cx="4572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Io credo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tuo dono,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mio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mi da’ forza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venire a 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credo che tu sei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vita mia,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paradiso,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qui, su questa terra.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1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72063" y="0"/>
            <a:ext cx="407193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Aiutami,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 amare così com’hai amato anche tu,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vedere nel fratello il tuo volto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soffre e mi domanda Carità.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428625"/>
            <a:ext cx="885825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Signore, il cibo spirituale di cui ci siamo saziati e che alimentò la vita terrena di sant'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comunichi a noi la tua vita immortale. Per Cristo nostro Signore.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Signore sia con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con il tuo spirito.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Dio nostro Padre, che ci ha riuniti per celebrare oggi la festa di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vi benedica e vi protegga, e vi confermi nella sua pace. 		          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Signore, che ha manifestato in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forza rinnovatrice della Pasqua, vi renda autentici testimoni del suo Vangelo.  		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 Spirito Santo, che in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ci ha offerto un segno di solidarietà fraterna, vi renda capaci di attuare una vera comunione di fede e di amore nella sua Chiesa.		       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			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la benedizione di Dio onnipotente, Padre e Figlio e Spirito Santo, discenda su di voi, e con voi rimanga sempre.  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nome del Signore andate in pace.          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Rendiamo grazie a Dio.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2" cstate="email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Buona 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8219" y="476672"/>
            <a:ext cx="514756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Non so proprio</a:t>
            </a:r>
          </a:p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come far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/>
              <a:t>Non so proprio come far </a:t>
            </a:r>
          </a:p>
          <a:p>
            <a:r>
              <a:rPr lang="it-IT" dirty="0"/>
              <a:t>per ringraziare il mio Signor; </a:t>
            </a:r>
          </a:p>
          <a:p>
            <a:r>
              <a:rPr lang="it-IT" dirty="0"/>
              <a:t>mi ha dato i cieli da guardar </a:t>
            </a:r>
          </a:p>
          <a:p>
            <a:r>
              <a:rPr lang="it-IT" dirty="0"/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786314" y="214313"/>
            <a:ext cx="4357686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cieli 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 guardar,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7584" y="332656"/>
            <a:ext cx="7821613" cy="144621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/>
              <a:t>e tanta gioia dentro il cuor </a:t>
            </a:r>
            <a:br>
              <a:rPr lang="it-IT" dirty="0"/>
            </a:br>
            <a:r>
              <a:rPr lang="it-IT" dirty="0"/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2178</Words>
  <Application>Microsoft Office PowerPoint</Application>
  <PresentationFormat>Presentazione su schermo (4:3)</PresentationFormat>
  <Paragraphs>339</Paragraphs>
  <Slides>97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Titoli diapositive</vt:lpstr>
      </vt:variant>
      <vt:variant>
        <vt:i4>97</vt:i4>
      </vt:variant>
    </vt:vector>
  </HeadingPairs>
  <TitlesOfParts>
    <vt:vector size="107" baseType="lpstr">
      <vt:lpstr>Tema di Office</vt:lpstr>
      <vt:lpstr>Struttura predefinita</vt:lpstr>
      <vt:lpstr>1_En blanco</vt:lpstr>
      <vt:lpstr>4_Tema di Office</vt:lpstr>
      <vt:lpstr>2_Tema di Office</vt:lpstr>
      <vt:lpstr>1_Tema di Office</vt:lpstr>
      <vt:lpstr>3_Struttura predefinita</vt:lpstr>
      <vt:lpstr>3_Tema di Office</vt:lpstr>
      <vt:lpstr>1_Struttura predefinita</vt:lpstr>
      <vt:lpstr>2_En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Me</cp:lastModifiedBy>
  <cp:revision>47</cp:revision>
  <dcterms:created xsi:type="dcterms:W3CDTF">2007-10-18T06:55:30Z</dcterms:created>
  <dcterms:modified xsi:type="dcterms:W3CDTF">2016-10-22T14:46:13Z</dcterms:modified>
</cp:coreProperties>
</file>